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9554BD-2101-4960-B0D0-8194D0D26A55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F53255-555A-4960-B659-77F4E95A9B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4800600"/>
          </a:xfrm>
        </p:spPr>
        <p:txBody>
          <a:bodyPr/>
          <a:lstStyle/>
          <a:p>
            <a:r>
              <a:rPr lang="es-PR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 APERTURA </a:t>
            </a:r>
          </a:p>
          <a:p>
            <a:pPr algn="l"/>
            <a:endParaRPr lang="es-PR" b="1" dirty="0" smtClean="0">
              <a:solidFill>
                <a:schemeClr val="tx1"/>
              </a:solidFill>
            </a:endParaRPr>
          </a:p>
          <a:p>
            <a:pPr algn="l"/>
            <a:r>
              <a:rPr lang="es-PR" b="1" dirty="0" smtClean="0">
                <a:solidFill>
                  <a:schemeClr val="tx1"/>
                </a:solidFill>
              </a:rPr>
              <a:t>Luego de que el Tribunal y la Cooperativa (Judicoop)  realizara la sanitización requerida, estaremos operando nuevamente el lunes 13 de julio.  Nuestro </a:t>
            </a:r>
            <a:r>
              <a:rPr lang="es-PR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horario será de lunes a viernes de 9:00 a 2:00 p.m</a:t>
            </a:r>
            <a:r>
              <a:rPr lang="es-PR" b="1" dirty="0" smtClean="0">
                <a:solidFill>
                  <a:schemeClr val="tx1"/>
                </a:solidFill>
              </a:rPr>
              <a:t>., dada la situación por la que estamos pasando con el virus COVID-19. </a:t>
            </a:r>
          </a:p>
          <a:p>
            <a:pPr algn="l"/>
            <a:endParaRPr lang="es-PR" sz="1050" b="1" dirty="0" smtClean="0">
              <a:solidFill>
                <a:schemeClr val="tx1"/>
              </a:solidFill>
            </a:endParaRPr>
          </a:p>
          <a:p>
            <a:pPr algn="l"/>
            <a:r>
              <a:rPr lang="es-PR" b="1" dirty="0" smtClean="0">
                <a:solidFill>
                  <a:schemeClr val="tx1"/>
                </a:solidFill>
              </a:rPr>
              <a:t>Le recordamos a todos los socios que el uso de mascarilla es de </a:t>
            </a:r>
            <a:r>
              <a:rPr lang="es-PR" i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CARÁCTER OBLIGATORIO</a:t>
            </a:r>
            <a:r>
              <a:rPr lang="es-PR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PR" b="1" dirty="0" smtClean="0">
                <a:solidFill>
                  <a:schemeClr val="tx1"/>
                </a:solidFill>
              </a:rPr>
              <a:t>para poder recibir el servicio en la cooperativa, según se establece en la Orden Ejecutiva 2020-048, en su sección 13 a como lee, el uso de mascarillas en los edificios públicos y privados es de carácter obligatorio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s-PR" b="1" dirty="0" smtClean="0">
                <a:solidFill>
                  <a:schemeClr val="tx1"/>
                </a:solidFill>
              </a:rPr>
              <a:t>Agradeceremos su acostumbrada cooperación. </a:t>
            </a:r>
          </a:p>
          <a:p>
            <a:pPr algn="l"/>
            <a:endParaRPr lang="es-PR" sz="1000" b="1" dirty="0">
              <a:solidFill>
                <a:schemeClr val="tx1"/>
              </a:solidFill>
            </a:endParaRPr>
          </a:p>
          <a:p>
            <a:pPr algn="l"/>
            <a:r>
              <a:rPr lang="es-PR" b="1" dirty="0" smtClean="0">
                <a:solidFill>
                  <a:schemeClr val="tx1"/>
                </a:solidFill>
              </a:rPr>
              <a:t>Administración</a:t>
            </a:r>
            <a:endParaRPr lang="es-PR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Uso obligatorio de mascarillas a partir del jueves 21 de mayo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711" y1="92188" x2="52344" y2="90234"/>
                        <a14:foregroundMark x1="9180" y1="86133" x2="52930" y2="97461"/>
                        <a14:foregroundMark x1="52930" y1="97461" x2="52930" y2="97461"/>
                        <a14:foregroundMark x1="9766" y1="83789" x2="49414" y2="83789"/>
                        <a14:foregroundMark x1="6055" y1="96289" x2="41016" y2="96875"/>
                        <a14:foregroundMark x1="41016" y1="96875" x2="41016" y2="96875"/>
                        <a14:foregroundMark x1="30469" y1="82617" x2="36328" y2="56445"/>
                        <a14:foregroundMark x1="26367" y1="79102" x2="37500" y2="79688"/>
                        <a14:foregroundMark x1="20313" y1="55273" x2="38672" y2="57617"/>
                        <a14:foregroundMark x1="17969" y1="63672" x2="22656" y2="58203"/>
                        <a14:foregroundMark x1="39844" y1="66602" x2="40430" y2="58203"/>
                        <a14:foregroundMark x1="21484" y1="67188" x2="26953" y2="62500"/>
                        <a14:foregroundMark x1="19141" y1="67188" x2="24414" y2="57031"/>
                        <a14:foregroundMark x1="57031" y1="53516" x2="75586" y2="54688"/>
                        <a14:foregroundMark x1="54102" y1="60156" x2="55859" y2="66016"/>
                        <a14:foregroundMark x1="73633" y1="66602" x2="74805" y2="58203"/>
                        <a14:foregroundMark x1="57617" y1="77344" x2="74219" y2="76758"/>
                        <a14:backgroundMark x1="4492" y1="29297" x2="4492" y2="29297"/>
                        <a14:backgroundMark x1="5078" y1="29297" x2="98828" y2="23828"/>
                        <a14:backgroundMark x1="7422" y1="42383" x2="89844" y2="339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771"/>
          <a:stretch/>
        </p:blipFill>
        <p:spPr bwMode="auto">
          <a:xfrm>
            <a:off x="5638800" y="4776596"/>
            <a:ext cx="3287149" cy="1828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044625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3200" b="1" spc="50" dirty="0" smtClean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Yo te protejo, tu me proteges </a:t>
            </a:r>
            <a:endParaRPr lang="es-PR" sz="3200" b="1" spc="50" dirty="0">
              <a:ln w="127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44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1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EBE3C1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</TotalTime>
  <Words>122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Ramonita Rivera</dc:creator>
  <cp:lastModifiedBy>Ramonita Rivera</cp:lastModifiedBy>
  <cp:revision>4</cp:revision>
  <dcterms:created xsi:type="dcterms:W3CDTF">2020-07-12T00:57:32Z</dcterms:created>
  <dcterms:modified xsi:type="dcterms:W3CDTF">2020-07-12T01:41:12Z</dcterms:modified>
</cp:coreProperties>
</file>