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02" y="-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b="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A1756-011F-49FE-B274-14DB27E9E9F2}" type="datetimeFigureOut">
              <a:rPr lang="en-US" smtClean="0"/>
              <a:t>7/9/2020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2E798AC1-3A8D-4FBC-8755-A3D1769420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A1756-011F-49FE-B274-14DB27E9E9F2}" type="datetimeFigureOut">
              <a:rPr lang="en-US" smtClean="0"/>
              <a:t>7/9/2020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98AC1-3A8D-4FBC-8755-A3D1769420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A1756-011F-49FE-B274-14DB27E9E9F2}" type="datetimeFigureOut">
              <a:rPr lang="en-US" smtClean="0"/>
              <a:t>7/9/2020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98AC1-3A8D-4FBC-8755-A3D1769420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A1756-011F-49FE-B274-14DB27E9E9F2}" type="datetimeFigureOut">
              <a:rPr lang="en-US" smtClean="0"/>
              <a:t>7/9/2020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98AC1-3A8D-4FBC-8755-A3D1769420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A1756-011F-49FE-B274-14DB27E9E9F2}" type="datetimeFigureOut">
              <a:rPr lang="en-US" smtClean="0"/>
              <a:t>7/9/2020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98AC1-3A8D-4FBC-8755-A3D1769420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A1756-011F-49FE-B274-14DB27E9E9F2}" type="datetimeFigureOut">
              <a:rPr lang="en-US" smtClean="0"/>
              <a:t>7/9/2020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98AC1-3A8D-4FBC-8755-A3D176942019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Freeform 11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A1756-011F-49FE-B274-14DB27E9E9F2}" type="datetimeFigureOut">
              <a:rPr lang="en-US" smtClean="0"/>
              <a:t>7/9/2020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98AC1-3A8D-4FBC-8755-A3D176942019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A1756-011F-49FE-B274-14DB27E9E9F2}" type="datetimeFigureOut">
              <a:rPr lang="en-US" smtClean="0"/>
              <a:t>7/9/2020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98AC1-3A8D-4FBC-8755-A3D1769420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5381627"/>
            <a:ext cx="3286124" cy="1207294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96" y="5347020"/>
            <a:ext cx="3426231" cy="9447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A1756-011F-49FE-B274-14DB27E9E9F2}" type="datetimeFigureOut">
              <a:rPr lang="en-US" smtClean="0"/>
              <a:t>7/9/2020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98AC1-3A8D-4FBC-8755-A3D1769420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A1756-011F-49FE-B274-14DB27E9E9F2}" type="datetimeFigureOut">
              <a:rPr lang="en-US" smtClean="0"/>
              <a:t>7/9/2020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98AC1-3A8D-4FBC-8755-A3D176942019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609600"/>
            <a:ext cx="38862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527048"/>
            <a:ext cx="338328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609600"/>
            <a:ext cx="38862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A1756-011F-49FE-B274-14DB27E9E9F2}" type="datetimeFigureOut">
              <a:rPr lang="en-US" smtClean="0"/>
              <a:t>7/9/2020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98AC1-3A8D-4FBC-8755-A3D176942019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6" y="1524000"/>
            <a:ext cx="3381375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3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B7BA1756-011F-49FE-B274-14DB27E9E9F2}" type="datetimeFigureOut">
              <a:rPr lang="en-US" smtClean="0"/>
              <a:t>7/9/2020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900" cap="all" spc="110" baseline="0">
                <a:solidFill>
                  <a:srgbClr val="4D4D4D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>
                <a:solidFill>
                  <a:srgbClr val="4D4D4D"/>
                </a:solidFill>
              </a:defRPr>
            </a:lvl1pPr>
          </a:lstStyle>
          <a:p>
            <a:fld id="{2E798AC1-3A8D-4FBC-8755-A3D176942019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-228600"/>
            <a:ext cx="7315200" cy="1524000"/>
          </a:xfrm>
        </p:spPr>
        <p:txBody>
          <a:bodyPr anchor="ctr"/>
          <a:lstStyle/>
          <a:p>
            <a:pPr algn="ctr"/>
            <a:r>
              <a:rPr lang="es-PR" b="1" dirty="0" smtClean="0">
                <a:solidFill>
                  <a:schemeClr val="bg1"/>
                </a:solidFill>
                <a:latin typeface="+mn-lt"/>
                <a:ea typeface="Cambria" panose="02040503050406030204" pitchFamily="18" charset="0"/>
              </a:rPr>
              <a:t>A Todos nuestros socios </a:t>
            </a:r>
            <a:endParaRPr lang="es-PR" b="1" dirty="0">
              <a:solidFill>
                <a:schemeClr val="bg1"/>
              </a:solidFill>
              <a:latin typeface="+mn-lt"/>
              <a:ea typeface="Cambria" panose="020405030504060302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143000"/>
            <a:ext cx="8686800" cy="4114800"/>
          </a:xfrm>
        </p:spPr>
        <p:txBody>
          <a:bodyPr>
            <a:normAutofit/>
          </a:bodyPr>
          <a:lstStyle/>
          <a:p>
            <a:r>
              <a:rPr lang="es-PR" dirty="0" smtClean="0">
                <a:solidFill>
                  <a:schemeClr val="bg1"/>
                </a:solidFill>
                <a:ea typeface="Cambria" panose="02040503050406030204" pitchFamily="18" charset="0"/>
              </a:rPr>
              <a:t>Dada </a:t>
            </a:r>
            <a:r>
              <a:rPr lang="es-PR" dirty="0">
                <a:solidFill>
                  <a:schemeClr val="bg1"/>
                </a:solidFill>
                <a:ea typeface="Cambria" panose="02040503050406030204" pitchFamily="18" charset="0"/>
              </a:rPr>
              <a:t>la situación que se presenta en el Centro Judicial de San </a:t>
            </a:r>
            <a:r>
              <a:rPr lang="es-PR" dirty="0" smtClean="0">
                <a:solidFill>
                  <a:schemeClr val="bg1"/>
                </a:solidFill>
                <a:ea typeface="Cambria" panose="02040503050406030204" pitchFamily="18" charset="0"/>
              </a:rPr>
              <a:t>Juan y cumpliendo con  la guía </a:t>
            </a:r>
            <a:r>
              <a:rPr lang="es-PR" dirty="0" smtClean="0">
                <a:solidFill>
                  <a:schemeClr val="bg1"/>
                </a:solidFill>
                <a:ea typeface="Cambria" panose="02040503050406030204" pitchFamily="18" charset="0"/>
              </a:rPr>
              <a:t>del Protocolo establecido CDC (Center for Disease Control), </a:t>
            </a:r>
            <a:r>
              <a:rPr lang="es-PR" dirty="0" smtClean="0">
                <a:solidFill>
                  <a:schemeClr val="bg1"/>
                </a:solidFill>
                <a:ea typeface="Cambria" panose="02040503050406030204" pitchFamily="18" charset="0"/>
              </a:rPr>
              <a:t>nos vemos en la obligación de cerrar nuestra oficina desde mañana 10 de julio de 2020,  hasta tanto nuestra área de trabajo este libre de riesgos reconocidos.</a:t>
            </a:r>
          </a:p>
          <a:p>
            <a:endParaRPr lang="es-PR" sz="1000" dirty="0" smtClean="0">
              <a:solidFill>
                <a:schemeClr val="bg1"/>
              </a:solidFill>
              <a:ea typeface="Cambria" panose="02040503050406030204" pitchFamily="18" charset="0"/>
            </a:endParaRPr>
          </a:p>
          <a:p>
            <a:r>
              <a:rPr lang="es-PR" dirty="0" smtClean="0">
                <a:solidFill>
                  <a:schemeClr val="bg1"/>
                </a:solidFill>
                <a:ea typeface="Cambria" panose="02040503050406030204" pitchFamily="18" charset="0"/>
              </a:rPr>
              <a:t>Estaremos informando nuestra apertura tan pronto responsablemente podamos garantiza su seguridad y la de nuestros empleados.</a:t>
            </a:r>
          </a:p>
          <a:p>
            <a:endParaRPr lang="es-PR" sz="1050" dirty="0">
              <a:solidFill>
                <a:schemeClr val="bg1"/>
              </a:solidFill>
              <a:ea typeface="Cambria" panose="02040503050406030204" pitchFamily="18" charset="0"/>
            </a:endParaRPr>
          </a:p>
          <a:p>
            <a:r>
              <a:rPr lang="es-PR" dirty="0" smtClean="0">
                <a:solidFill>
                  <a:schemeClr val="bg1"/>
                </a:solidFill>
                <a:ea typeface="Cambria" panose="02040503050406030204" pitchFamily="18" charset="0"/>
              </a:rPr>
              <a:t>Agradeceremos su cooperación.  </a:t>
            </a:r>
          </a:p>
          <a:p>
            <a:endParaRPr lang="es-PR" sz="1050" dirty="0" smtClean="0">
              <a:solidFill>
                <a:schemeClr val="bg1"/>
              </a:solidFill>
              <a:ea typeface="Cambria" panose="02040503050406030204" pitchFamily="18" charset="0"/>
            </a:endParaRPr>
          </a:p>
          <a:p>
            <a:r>
              <a:rPr lang="es-PR" dirty="0" smtClean="0">
                <a:solidFill>
                  <a:schemeClr val="bg1"/>
                </a:solidFill>
                <a:ea typeface="Cambria" panose="02040503050406030204" pitchFamily="18" charset="0"/>
              </a:rPr>
              <a:t>Administrador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71600" y="5467290"/>
            <a:ext cx="685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R" sz="2000" dirty="0" smtClean="0">
                <a:solidFill>
                  <a:schemeClr val="bg1"/>
                </a:solidFill>
              </a:rPr>
              <a:t>Pueden hacer sus transacciones por ATH Móvil y Home Banking </a:t>
            </a:r>
            <a:endParaRPr lang="es-PR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7107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rban Pop">
  <a:themeElements>
    <a:clrScheme name="Custom 10">
      <a:dk1>
        <a:sysClr val="windowText" lastClr="000000"/>
      </a:dk1>
      <a:lt1>
        <a:sysClr val="window" lastClr="FFFFFF"/>
      </a:lt1>
      <a:dk2>
        <a:srgbClr val="E9F9C9"/>
      </a:dk2>
      <a:lt2>
        <a:srgbClr val="CAF278"/>
      </a:lt2>
      <a:accent1>
        <a:srgbClr val="A5A5A5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Urban Pop">
      <a:maj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Urban Pop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58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contourW="15875">
            <a:bevelT w="95250" h="1270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TM01859862[[fn=Urban Pop]]</Template>
  <TotalTime>45</TotalTime>
  <Words>93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Urban Pop</vt:lpstr>
      <vt:lpstr>A Todos nuestros socios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Todos nuestros socios</dc:title>
  <dc:creator>Ramonita Rivera</dc:creator>
  <cp:lastModifiedBy>Ramonita Rivera</cp:lastModifiedBy>
  <cp:revision>3</cp:revision>
  <dcterms:created xsi:type="dcterms:W3CDTF">2020-07-10T00:57:36Z</dcterms:created>
  <dcterms:modified xsi:type="dcterms:W3CDTF">2020-07-10T02:08:26Z</dcterms:modified>
</cp:coreProperties>
</file>